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73" r:id="rId2"/>
    <p:sldId id="271" r:id="rId3"/>
    <p:sldId id="274" r:id="rId4"/>
    <p:sldId id="282" r:id="rId5"/>
    <p:sldId id="276" r:id="rId6"/>
    <p:sldId id="281" r:id="rId7"/>
    <p:sldId id="277" r:id="rId8"/>
  </p:sldIdLst>
  <p:sldSz cx="13004800" cy="9753600"/>
  <p:notesSz cx="6858000" cy="9144000"/>
  <p:defaultTextStyle>
    <a:lvl1pPr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1pPr>
    <a:lvl2pPr indent="2286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2pPr>
    <a:lvl3pPr indent="4572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3pPr>
    <a:lvl4pPr indent="6858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4pPr>
    <a:lvl5pPr indent="9144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5pPr>
    <a:lvl6pPr indent="11430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6pPr>
    <a:lvl7pPr indent="13716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7pPr>
    <a:lvl8pPr indent="16002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8pPr>
    <a:lvl9pPr indent="18288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B1A2"/>
    <a:srgbClr val="84C3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1195" y="8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6F9636-71FD-44B3-9F6F-7335B54B4A18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2F46028-056C-4328-A2DA-2F3D1C569181}">
      <dgm:prSet phldrT="[Text]" custT="1"/>
      <dgm:spPr/>
      <dgm:t>
        <a:bodyPr/>
        <a:lstStyle/>
        <a:p>
          <a:r>
            <a:rPr lang="de-DE" sz="1400" b="1" dirty="0">
              <a:solidFill>
                <a:schemeClr val="bg1"/>
              </a:solidFill>
            </a:rPr>
            <a:t>Teamgeist</a:t>
          </a:r>
        </a:p>
      </dgm:t>
    </dgm:pt>
    <dgm:pt modelId="{6F38228D-FD69-4D86-AED4-564ACC9A7A58}" type="parTrans" cxnId="{8A0A0647-B527-4F4D-92DF-21444E6EE301}">
      <dgm:prSet/>
      <dgm:spPr/>
      <dgm:t>
        <a:bodyPr/>
        <a:lstStyle/>
        <a:p>
          <a:endParaRPr lang="de-DE"/>
        </a:p>
      </dgm:t>
    </dgm:pt>
    <dgm:pt modelId="{9828CA3B-8169-4F1A-9FC9-533377BA411F}" type="sibTrans" cxnId="{8A0A0647-B527-4F4D-92DF-21444E6EE301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200" b="1" dirty="0">
              <a:solidFill>
                <a:schemeClr val="bg1"/>
              </a:solidFill>
              <a:latin typeface="Panton"/>
              <a:cs typeface="Panton"/>
            </a:rPr>
            <a:t>Neue Technologien</a:t>
          </a:r>
          <a:endParaRPr lang="de-DE" sz="1200" b="1" dirty="0">
            <a:solidFill>
              <a:schemeClr val="bg1"/>
            </a:solidFill>
          </a:endParaRPr>
        </a:p>
      </dgm:t>
    </dgm:pt>
    <dgm:pt modelId="{1AC97C3B-17EE-40B1-8A76-BB0A82181E22}">
      <dgm:prSet phldrT="[Text]" custT="1"/>
      <dgm:spPr/>
      <dgm:t>
        <a:bodyPr/>
        <a:lstStyle/>
        <a:p>
          <a:r>
            <a:rPr lang="de-DE" sz="1400" b="1" dirty="0">
              <a:solidFill>
                <a:schemeClr val="bg1"/>
              </a:solidFill>
            </a:rPr>
            <a:t>4+1 Modell</a:t>
          </a:r>
        </a:p>
      </dgm:t>
    </dgm:pt>
    <dgm:pt modelId="{24A952A2-87E6-4853-B8BF-757037E6DC5D}" type="parTrans" cxnId="{D9D52F23-4465-412D-907C-65ED90454592}">
      <dgm:prSet/>
      <dgm:spPr/>
      <dgm:t>
        <a:bodyPr/>
        <a:lstStyle/>
        <a:p>
          <a:endParaRPr lang="de-DE"/>
        </a:p>
      </dgm:t>
    </dgm:pt>
    <dgm:pt modelId="{D3CDC4D0-CD77-4B54-9029-329C3638481B}" type="sibTrans" cxnId="{D9D52F23-4465-412D-907C-65ED90454592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200" b="1" dirty="0" err="1">
              <a:solidFill>
                <a:schemeClr val="bg1"/>
              </a:solidFill>
            </a:rPr>
            <a:t>Feelgood</a:t>
          </a:r>
          <a:r>
            <a:rPr lang="de-DE" sz="1200" dirty="0">
              <a:solidFill>
                <a:schemeClr val="accent4">
                  <a:lumMod val="50000"/>
                </a:schemeClr>
              </a:solidFill>
            </a:rPr>
            <a:t> </a:t>
          </a:r>
          <a:r>
            <a:rPr lang="de-DE" sz="1200" b="1" dirty="0">
              <a:solidFill>
                <a:schemeClr val="bg1"/>
              </a:solidFill>
            </a:rPr>
            <a:t>Management</a:t>
          </a:r>
        </a:p>
      </dgm:t>
    </dgm:pt>
    <dgm:pt modelId="{DB80FE58-A903-4BCA-9A2F-68A77C3AEC28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400" b="1" dirty="0">
              <a:solidFill>
                <a:schemeClr val="bg1"/>
              </a:solidFill>
            </a:rPr>
            <a:t>Work-Life-Balance</a:t>
          </a:r>
        </a:p>
      </dgm:t>
    </dgm:pt>
    <dgm:pt modelId="{18DED3E1-574B-4024-8BCD-2FED5344231D}" type="parTrans" cxnId="{5076BCE4-13CE-465B-A825-E5D1BA8E9C20}">
      <dgm:prSet/>
      <dgm:spPr/>
      <dgm:t>
        <a:bodyPr/>
        <a:lstStyle/>
        <a:p>
          <a:endParaRPr lang="de-DE"/>
        </a:p>
      </dgm:t>
    </dgm:pt>
    <dgm:pt modelId="{C1CF8B33-5775-448F-9260-4F079DE40A18}" type="sibTrans" cxnId="{5076BCE4-13CE-465B-A825-E5D1BA8E9C20}">
      <dgm:prSet/>
      <dgm:spPr/>
      <dgm:t>
        <a:bodyPr/>
        <a:lstStyle/>
        <a:p>
          <a:r>
            <a:rPr lang="de-DE" b="1" dirty="0">
              <a:solidFill>
                <a:schemeClr val="bg1"/>
              </a:solidFill>
            </a:rPr>
            <a:t>Transparenz</a:t>
          </a:r>
        </a:p>
      </dgm:t>
    </dgm:pt>
    <dgm:pt modelId="{E3EE8B7C-FEF9-4523-A31A-CDD264FDAD40}">
      <dgm:prSet custT="1"/>
      <dgm:spPr/>
      <dgm:t>
        <a:bodyPr/>
        <a:lstStyle/>
        <a:p>
          <a:r>
            <a:rPr lang="de-DE" sz="1400" b="1" dirty="0">
              <a:solidFill>
                <a:schemeClr val="bg1"/>
              </a:solidFill>
              <a:latin typeface="Panton"/>
              <a:cs typeface="Panton"/>
            </a:rPr>
            <a:t>Projekt </a:t>
          </a:r>
          <a:r>
            <a:rPr lang="de-DE" sz="1400" b="1" dirty="0" err="1">
              <a:solidFill>
                <a:schemeClr val="bg1"/>
              </a:solidFill>
              <a:latin typeface="Panton"/>
              <a:cs typeface="Panton"/>
            </a:rPr>
            <a:t>vielfalt</a:t>
          </a:r>
          <a:endParaRPr lang="de-DE" sz="1100" b="1" dirty="0">
            <a:solidFill>
              <a:schemeClr val="bg1"/>
            </a:solidFill>
          </a:endParaRPr>
        </a:p>
      </dgm:t>
    </dgm:pt>
    <dgm:pt modelId="{7C03D3E3-CF94-4758-B5AE-33E4113FDA1D}" type="parTrans" cxnId="{F3EA58B7-D68A-4422-A381-944E225FDDE4}">
      <dgm:prSet/>
      <dgm:spPr/>
      <dgm:t>
        <a:bodyPr/>
        <a:lstStyle/>
        <a:p>
          <a:endParaRPr lang="de-DE"/>
        </a:p>
      </dgm:t>
    </dgm:pt>
    <dgm:pt modelId="{27600905-F3DA-41C4-AE10-DE5B80B49848}" type="sibTrans" cxnId="{F3EA58B7-D68A-4422-A381-944E225FDDE4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400" b="1" dirty="0">
              <a:solidFill>
                <a:schemeClr val="bg1"/>
              </a:solidFill>
            </a:rPr>
            <a:t>Flache Hierarchien</a:t>
          </a:r>
          <a:endParaRPr lang="de-DE" sz="1500" b="1" dirty="0">
            <a:solidFill>
              <a:schemeClr val="bg1"/>
            </a:solidFill>
          </a:endParaRPr>
        </a:p>
      </dgm:t>
    </dgm:pt>
    <dgm:pt modelId="{FD7F6F18-1D80-44EC-84AE-7ECAADB33DFC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400" b="1" dirty="0">
              <a:solidFill>
                <a:schemeClr val="bg1"/>
              </a:solidFill>
            </a:rPr>
            <a:t>Standort naher</a:t>
          </a:r>
          <a:r>
            <a:rPr lang="de-DE" sz="1000" b="1" dirty="0">
              <a:solidFill>
                <a:schemeClr val="bg1"/>
              </a:solidFill>
            </a:rPr>
            <a:t> </a:t>
          </a:r>
          <a:r>
            <a:rPr lang="de-DE" sz="1400" b="1" dirty="0">
              <a:solidFill>
                <a:schemeClr val="bg1"/>
              </a:solidFill>
            </a:rPr>
            <a:t>Einsatz</a:t>
          </a:r>
          <a:endParaRPr lang="de-DE" sz="1000" b="1" dirty="0">
            <a:solidFill>
              <a:schemeClr val="bg1"/>
            </a:solidFill>
          </a:endParaRPr>
        </a:p>
      </dgm:t>
    </dgm:pt>
    <dgm:pt modelId="{25D36C63-9B7F-42DD-B016-19CE4A807FC9}" type="parTrans" cxnId="{8A27A600-5C71-4E1D-BDD4-C22EBB053C21}">
      <dgm:prSet/>
      <dgm:spPr/>
      <dgm:t>
        <a:bodyPr/>
        <a:lstStyle/>
        <a:p>
          <a:endParaRPr lang="de-DE"/>
        </a:p>
      </dgm:t>
    </dgm:pt>
    <dgm:pt modelId="{090BE56B-57D0-4F0F-8939-02913E858F0E}" type="sibTrans" cxnId="{8A27A600-5C71-4E1D-BDD4-C22EBB053C21}">
      <dgm:prSet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de-DE" sz="1400" b="1" dirty="0">
              <a:solidFill>
                <a:schemeClr val="bg1"/>
              </a:solidFill>
            </a:rPr>
            <a:t>Soziales Engagement</a:t>
          </a:r>
        </a:p>
      </dgm:t>
    </dgm:pt>
    <dgm:pt modelId="{D34E5D36-6B6E-4933-A429-424E925F88F0}" type="pres">
      <dgm:prSet presAssocID="{F06F9636-71FD-44B3-9F6F-7335B54B4A18}" presName="Name0" presStyleCnt="0">
        <dgm:presLayoutVars>
          <dgm:chMax/>
          <dgm:chPref/>
          <dgm:dir/>
          <dgm:animLvl val="lvl"/>
        </dgm:presLayoutVars>
      </dgm:prSet>
      <dgm:spPr/>
    </dgm:pt>
    <dgm:pt modelId="{FFC1530D-923A-4CC2-BCDB-C39A78B126B1}" type="pres">
      <dgm:prSet presAssocID="{92F46028-056C-4328-A2DA-2F3D1C569181}" presName="composite" presStyleCnt="0"/>
      <dgm:spPr/>
    </dgm:pt>
    <dgm:pt modelId="{3789F7D1-8B65-442C-A8B8-430F7B565272}" type="pres">
      <dgm:prSet presAssocID="{92F46028-056C-4328-A2DA-2F3D1C569181}" presName="Parent1" presStyleLbl="node1" presStyleIdx="0" presStyleCnt="10" custLinFactX="67754" custLinFactY="100000" custLinFactNeighborX="100000" custLinFactNeighborY="153207">
        <dgm:presLayoutVars>
          <dgm:chMax val="1"/>
          <dgm:chPref val="1"/>
          <dgm:bulletEnabled val="1"/>
        </dgm:presLayoutVars>
      </dgm:prSet>
      <dgm:spPr/>
    </dgm:pt>
    <dgm:pt modelId="{0F9A437E-1BA8-4DE6-BF6F-23E8FB535562}" type="pres">
      <dgm:prSet presAssocID="{92F46028-056C-4328-A2DA-2F3D1C569181}" presName="Childtext1" presStyleLbl="revTx" presStyleIdx="0" presStyleCnt="5" custLinFactY="-70946" custLinFactNeighborX="61892" custLinFactNeighborY="-100000">
        <dgm:presLayoutVars>
          <dgm:chMax val="0"/>
          <dgm:chPref val="0"/>
          <dgm:bulletEnabled val="1"/>
        </dgm:presLayoutVars>
      </dgm:prSet>
      <dgm:spPr/>
    </dgm:pt>
    <dgm:pt modelId="{5CC6EC72-B63D-4191-9F38-A831E3BF41FD}" type="pres">
      <dgm:prSet presAssocID="{92F46028-056C-4328-A2DA-2F3D1C569181}" presName="BalanceSpacing" presStyleCnt="0"/>
      <dgm:spPr/>
    </dgm:pt>
    <dgm:pt modelId="{0BA30036-5414-48CF-BA01-FEC4883FFFC6}" type="pres">
      <dgm:prSet presAssocID="{92F46028-056C-4328-A2DA-2F3D1C569181}" presName="BalanceSpacing1" presStyleCnt="0"/>
      <dgm:spPr/>
    </dgm:pt>
    <dgm:pt modelId="{9395D305-4E6B-408F-B287-5E5CFC81A3D8}" type="pres">
      <dgm:prSet presAssocID="{9828CA3B-8169-4F1A-9FC9-533377BA411F}" presName="Accent1Text" presStyleLbl="node1" presStyleIdx="1" presStyleCnt="10" custLinFactX="100000" custLinFactY="134972" custLinFactNeighborX="119293" custLinFactNeighborY="200000"/>
      <dgm:spPr/>
    </dgm:pt>
    <dgm:pt modelId="{D2A00708-0277-4236-AEEE-9FF170A39559}" type="pres">
      <dgm:prSet presAssocID="{9828CA3B-8169-4F1A-9FC9-533377BA411F}" presName="spaceBetweenRectangles" presStyleCnt="0"/>
      <dgm:spPr/>
    </dgm:pt>
    <dgm:pt modelId="{622465B4-3CCE-4CA1-95B4-D20AFD468CAF}" type="pres">
      <dgm:prSet presAssocID="{DB80FE58-A903-4BCA-9A2F-68A77C3AEC28}" presName="composite" presStyleCnt="0"/>
      <dgm:spPr/>
    </dgm:pt>
    <dgm:pt modelId="{8BB075A6-3138-421A-85AC-06CA7A4D5ADF}" type="pres">
      <dgm:prSet presAssocID="{DB80FE58-A903-4BCA-9A2F-68A77C3AEC28}" presName="Parent1" presStyleLbl="node1" presStyleIdx="2" presStyleCnt="10" custLinFactX="-9141" custLinFactY="67925" custLinFactNeighborX="-100000" custLinFactNeighborY="100000">
        <dgm:presLayoutVars>
          <dgm:chMax val="1"/>
          <dgm:chPref val="1"/>
          <dgm:bulletEnabled val="1"/>
        </dgm:presLayoutVars>
      </dgm:prSet>
      <dgm:spPr/>
    </dgm:pt>
    <dgm:pt modelId="{9830BD16-4365-47CE-9D90-4FBB3AD99840}" type="pres">
      <dgm:prSet presAssocID="{DB80FE58-A903-4BCA-9A2F-68A77C3AEC28}" presName="Childtext1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48C3962E-FBF9-4F14-BD25-C45039A249A7}" type="pres">
      <dgm:prSet presAssocID="{DB80FE58-A903-4BCA-9A2F-68A77C3AEC28}" presName="BalanceSpacing" presStyleCnt="0"/>
      <dgm:spPr/>
    </dgm:pt>
    <dgm:pt modelId="{E637791D-21CF-4187-B001-B175043B09FA}" type="pres">
      <dgm:prSet presAssocID="{DB80FE58-A903-4BCA-9A2F-68A77C3AEC28}" presName="BalanceSpacing1" presStyleCnt="0"/>
      <dgm:spPr/>
    </dgm:pt>
    <dgm:pt modelId="{72EA06B6-95AF-4B43-A48A-14C3B83B8BFC}" type="pres">
      <dgm:prSet presAssocID="{C1CF8B33-5775-448F-9260-4F079DE40A18}" presName="Accent1Text" presStyleLbl="node1" presStyleIdx="3" presStyleCnt="10" custLinFactNeighborX="60634" custLinFactNeighborY="87919"/>
      <dgm:spPr/>
    </dgm:pt>
    <dgm:pt modelId="{6FBC7062-8D4C-41B4-9F89-B41E16E63B26}" type="pres">
      <dgm:prSet presAssocID="{C1CF8B33-5775-448F-9260-4F079DE40A18}" presName="spaceBetweenRectangles" presStyleCnt="0"/>
      <dgm:spPr/>
    </dgm:pt>
    <dgm:pt modelId="{8FB88189-8E29-4755-87AD-735D7F39A5CC}" type="pres">
      <dgm:prSet presAssocID="{E3EE8B7C-FEF9-4523-A31A-CDD264FDAD40}" presName="composite" presStyleCnt="0"/>
      <dgm:spPr/>
    </dgm:pt>
    <dgm:pt modelId="{C091E8EB-55FF-4496-9ACD-1049B74AD9EB}" type="pres">
      <dgm:prSet presAssocID="{E3EE8B7C-FEF9-4523-A31A-CDD264FDAD40}" presName="Parent1" presStyleLbl="node1" presStyleIdx="4" presStyleCnt="10">
        <dgm:presLayoutVars>
          <dgm:chMax val="1"/>
          <dgm:chPref val="1"/>
          <dgm:bulletEnabled val="1"/>
        </dgm:presLayoutVars>
      </dgm:prSet>
      <dgm:spPr/>
    </dgm:pt>
    <dgm:pt modelId="{0FA214BF-BC41-4522-84E0-68CC6D2558FB}" type="pres">
      <dgm:prSet presAssocID="{E3EE8B7C-FEF9-4523-A31A-CDD264FDAD40}" presName="Childtext1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DBAC3B7A-BD80-4D65-B8DF-DC9BD15ED22A}" type="pres">
      <dgm:prSet presAssocID="{E3EE8B7C-FEF9-4523-A31A-CDD264FDAD40}" presName="BalanceSpacing" presStyleCnt="0"/>
      <dgm:spPr/>
    </dgm:pt>
    <dgm:pt modelId="{BE263B24-D4CF-40B2-8EC4-904D5653197E}" type="pres">
      <dgm:prSet presAssocID="{E3EE8B7C-FEF9-4523-A31A-CDD264FDAD40}" presName="BalanceSpacing1" presStyleCnt="0"/>
      <dgm:spPr/>
    </dgm:pt>
    <dgm:pt modelId="{4AF809EF-8311-42E6-94BD-71AD9BED0F55}" type="pres">
      <dgm:prSet presAssocID="{27600905-F3DA-41C4-AE10-DE5B80B49848}" presName="Accent1Text" presStyleLbl="node1" presStyleIdx="5" presStyleCnt="10"/>
      <dgm:spPr/>
    </dgm:pt>
    <dgm:pt modelId="{6121A00E-94D5-4AC6-88FD-8FFEA41AF3BC}" type="pres">
      <dgm:prSet presAssocID="{27600905-F3DA-41C4-AE10-DE5B80B49848}" presName="spaceBetweenRectangles" presStyleCnt="0"/>
      <dgm:spPr/>
    </dgm:pt>
    <dgm:pt modelId="{034F95C0-6416-40AF-8E8B-6156F5BACCE3}" type="pres">
      <dgm:prSet presAssocID="{FD7F6F18-1D80-44EC-84AE-7ECAADB33DFC}" presName="composite" presStyleCnt="0"/>
      <dgm:spPr/>
    </dgm:pt>
    <dgm:pt modelId="{CECA4CE0-F4DE-40CE-98A4-9A27F0E03F31}" type="pres">
      <dgm:prSet presAssocID="{FD7F6F18-1D80-44EC-84AE-7ECAADB33DFC}" presName="Parent1" presStyleLbl="node1" presStyleIdx="6" presStyleCnt="10">
        <dgm:presLayoutVars>
          <dgm:chMax val="1"/>
          <dgm:chPref val="1"/>
          <dgm:bulletEnabled val="1"/>
        </dgm:presLayoutVars>
      </dgm:prSet>
      <dgm:spPr/>
    </dgm:pt>
    <dgm:pt modelId="{D3F57E41-BEFD-41F2-8E12-F3D747634DEC}" type="pres">
      <dgm:prSet presAssocID="{FD7F6F18-1D80-44EC-84AE-7ECAADB33DFC}" presName="Childtext1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10972241-5260-4069-896F-AE046946D0FD}" type="pres">
      <dgm:prSet presAssocID="{FD7F6F18-1D80-44EC-84AE-7ECAADB33DFC}" presName="BalanceSpacing" presStyleCnt="0"/>
      <dgm:spPr/>
    </dgm:pt>
    <dgm:pt modelId="{ED4DE866-1700-4AB9-B707-0FB7064CC158}" type="pres">
      <dgm:prSet presAssocID="{FD7F6F18-1D80-44EC-84AE-7ECAADB33DFC}" presName="BalanceSpacing1" presStyleCnt="0"/>
      <dgm:spPr/>
    </dgm:pt>
    <dgm:pt modelId="{A24DB7B5-5CF8-4FC4-A525-01B235913E44}" type="pres">
      <dgm:prSet presAssocID="{090BE56B-57D0-4F0F-8939-02913E858F0E}" presName="Accent1Text" presStyleLbl="node1" presStyleIdx="7" presStyleCnt="10" custScaleX="114605"/>
      <dgm:spPr/>
    </dgm:pt>
    <dgm:pt modelId="{F6D0EACA-3314-49E6-A258-02A34C2BC41B}" type="pres">
      <dgm:prSet presAssocID="{090BE56B-57D0-4F0F-8939-02913E858F0E}" presName="spaceBetweenRectangles" presStyleCnt="0"/>
      <dgm:spPr/>
    </dgm:pt>
    <dgm:pt modelId="{F69B3788-8AA4-4250-9C69-E1A61F21CB56}" type="pres">
      <dgm:prSet presAssocID="{1AC97C3B-17EE-40B1-8A76-BB0A82181E22}" presName="composite" presStyleCnt="0"/>
      <dgm:spPr/>
    </dgm:pt>
    <dgm:pt modelId="{29AAD7C9-C7A8-449A-BD5B-67D17A137EEE}" type="pres">
      <dgm:prSet presAssocID="{1AC97C3B-17EE-40B1-8A76-BB0A82181E22}" presName="Parent1" presStyleLbl="node1" presStyleIdx="8" presStyleCnt="10">
        <dgm:presLayoutVars>
          <dgm:chMax val="1"/>
          <dgm:chPref val="1"/>
          <dgm:bulletEnabled val="1"/>
        </dgm:presLayoutVars>
      </dgm:prSet>
      <dgm:spPr/>
    </dgm:pt>
    <dgm:pt modelId="{1D766EF8-8628-48A7-8B86-F431DF580735}" type="pres">
      <dgm:prSet presAssocID="{1AC97C3B-17EE-40B1-8A76-BB0A82181E22}" presName="Childtext1" presStyleLbl="revTx" presStyleIdx="4" presStyleCnt="5" custLinFactY="-39205" custLinFactNeighborX="-29937" custLinFactNeighborY="-100000">
        <dgm:presLayoutVars>
          <dgm:chMax val="0"/>
          <dgm:chPref val="0"/>
          <dgm:bulletEnabled val="1"/>
        </dgm:presLayoutVars>
      </dgm:prSet>
      <dgm:spPr/>
    </dgm:pt>
    <dgm:pt modelId="{672E64EB-FFB3-4F2A-805E-7058B284231D}" type="pres">
      <dgm:prSet presAssocID="{1AC97C3B-17EE-40B1-8A76-BB0A82181E22}" presName="BalanceSpacing" presStyleCnt="0"/>
      <dgm:spPr/>
    </dgm:pt>
    <dgm:pt modelId="{92AF50D9-F546-4E40-BE0B-44C2DC158ED5}" type="pres">
      <dgm:prSet presAssocID="{1AC97C3B-17EE-40B1-8A76-BB0A82181E22}" presName="BalanceSpacing1" presStyleCnt="0"/>
      <dgm:spPr/>
    </dgm:pt>
    <dgm:pt modelId="{3AB319C6-70A8-4F2F-9901-D68DC0D36B61}" type="pres">
      <dgm:prSet presAssocID="{D3CDC4D0-CD77-4B54-9029-329C3638481B}" presName="Accent1Text" presStyleLbl="node1" presStyleIdx="9" presStyleCnt="10" custScaleX="107061"/>
      <dgm:spPr/>
    </dgm:pt>
  </dgm:ptLst>
  <dgm:cxnLst>
    <dgm:cxn modelId="{CF9400BF-F9EB-4151-B8F2-21E2C54C316D}" type="presOf" srcId="{C1CF8B33-5775-448F-9260-4F079DE40A18}" destId="{72EA06B6-95AF-4B43-A48A-14C3B83B8BFC}" srcOrd="0" destOrd="0" presId="urn:microsoft.com/office/officeart/2008/layout/AlternatingHexagons"/>
    <dgm:cxn modelId="{FFB7B5F8-3F4E-46EC-86EF-720385903663}" type="presOf" srcId="{27600905-F3DA-41C4-AE10-DE5B80B49848}" destId="{4AF809EF-8311-42E6-94BD-71AD9BED0F55}" srcOrd="0" destOrd="0" presId="urn:microsoft.com/office/officeart/2008/layout/AlternatingHexagons"/>
    <dgm:cxn modelId="{D9D52F23-4465-412D-907C-65ED90454592}" srcId="{F06F9636-71FD-44B3-9F6F-7335B54B4A18}" destId="{1AC97C3B-17EE-40B1-8A76-BB0A82181E22}" srcOrd="4" destOrd="0" parTransId="{24A952A2-87E6-4853-B8BF-757037E6DC5D}" sibTransId="{D3CDC4D0-CD77-4B54-9029-329C3638481B}"/>
    <dgm:cxn modelId="{5E715DEE-144B-498C-9CF1-9D657BFDC729}" type="presOf" srcId="{DB80FE58-A903-4BCA-9A2F-68A77C3AEC28}" destId="{8BB075A6-3138-421A-85AC-06CA7A4D5ADF}" srcOrd="0" destOrd="0" presId="urn:microsoft.com/office/officeart/2008/layout/AlternatingHexagons"/>
    <dgm:cxn modelId="{F3EA58B7-D68A-4422-A381-944E225FDDE4}" srcId="{F06F9636-71FD-44B3-9F6F-7335B54B4A18}" destId="{E3EE8B7C-FEF9-4523-A31A-CDD264FDAD40}" srcOrd="2" destOrd="0" parTransId="{7C03D3E3-CF94-4758-B5AE-33E4113FDA1D}" sibTransId="{27600905-F3DA-41C4-AE10-DE5B80B49848}"/>
    <dgm:cxn modelId="{80934F75-9467-4D7E-9031-2038ED84A029}" type="presOf" srcId="{92F46028-056C-4328-A2DA-2F3D1C569181}" destId="{3789F7D1-8B65-442C-A8B8-430F7B565272}" srcOrd="0" destOrd="0" presId="urn:microsoft.com/office/officeart/2008/layout/AlternatingHexagons"/>
    <dgm:cxn modelId="{7865E3B3-5113-4906-9964-AAA7ECF737C0}" type="presOf" srcId="{E3EE8B7C-FEF9-4523-A31A-CDD264FDAD40}" destId="{C091E8EB-55FF-4496-9ACD-1049B74AD9EB}" srcOrd="0" destOrd="0" presId="urn:microsoft.com/office/officeart/2008/layout/AlternatingHexagons"/>
    <dgm:cxn modelId="{5076BCE4-13CE-465B-A825-E5D1BA8E9C20}" srcId="{F06F9636-71FD-44B3-9F6F-7335B54B4A18}" destId="{DB80FE58-A903-4BCA-9A2F-68A77C3AEC28}" srcOrd="1" destOrd="0" parTransId="{18DED3E1-574B-4024-8BCD-2FED5344231D}" sibTransId="{C1CF8B33-5775-448F-9260-4F079DE40A18}"/>
    <dgm:cxn modelId="{8D3ADAC8-6958-4A7E-95F6-79EA6446896C}" type="presOf" srcId="{1AC97C3B-17EE-40B1-8A76-BB0A82181E22}" destId="{29AAD7C9-C7A8-449A-BD5B-67D17A137EEE}" srcOrd="0" destOrd="0" presId="urn:microsoft.com/office/officeart/2008/layout/AlternatingHexagons"/>
    <dgm:cxn modelId="{0D00A1AA-55C8-4BEE-8358-54ABD7BDE84C}" type="presOf" srcId="{FD7F6F18-1D80-44EC-84AE-7ECAADB33DFC}" destId="{CECA4CE0-F4DE-40CE-98A4-9A27F0E03F31}" srcOrd="0" destOrd="0" presId="urn:microsoft.com/office/officeart/2008/layout/AlternatingHexagons"/>
    <dgm:cxn modelId="{A387F7A0-E7AA-416C-9F54-9AB776BC1686}" type="presOf" srcId="{D3CDC4D0-CD77-4B54-9029-329C3638481B}" destId="{3AB319C6-70A8-4F2F-9901-D68DC0D36B61}" srcOrd="0" destOrd="0" presId="urn:microsoft.com/office/officeart/2008/layout/AlternatingHexagons"/>
    <dgm:cxn modelId="{9F304BEF-2808-45EA-AB7F-336F74BA79B7}" type="presOf" srcId="{090BE56B-57D0-4F0F-8939-02913E858F0E}" destId="{A24DB7B5-5CF8-4FC4-A525-01B235913E44}" srcOrd="0" destOrd="0" presId="urn:microsoft.com/office/officeart/2008/layout/AlternatingHexagons"/>
    <dgm:cxn modelId="{8A0A0647-B527-4F4D-92DF-21444E6EE301}" srcId="{F06F9636-71FD-44B3-9F6F-7335B54B4A18}" destId="{92F46028-056C-4328-A2DA-2F3D1C569181}" srcOrd="0" destOrd="0" parTransId="{6F38228D-FD69-4D86-AED4-564ACC9A7A58}" sibTransId="{9828CA3B-8169-4F1A-9FC9-533377BA411F}"/>
    <dgm:cxn modelId="{9932524E-368B-47A4-B724-C516726A8A2D}" type="presOf" srcId="{F06F9636-71FD-44B3-9F6F-7335B54B4A18}" destId="{D34E5D36-6B6E-4933-A429-424E925F88F0}" srcOrd="0" destOrd="0" presId="urn:microsoft.com/office/officeart/2008/layout/AlternatingHexagons"/>
    <dgm:cxn modelId="{8A27A600-5C71-4E1D-BDD4-C22EBB053C21}" srcId="{F06F9636-71FD-44B3-9F6F-7335B54B4A18}" destId="{FD7F6F18-1D80-44EC-84AE-7ECAADB33DFC}" srcOrd="3" destOrd="0" parTransId="{25D36C63-9B7F-42DD-B016-19CE4A807FC9}" sibTransId="{090BE56B-57D0-4F0F-8939-02913E858F0E}"/>
    <dgm:cxn modelId="{881B04E9-10FC-4047-BBFE-1D7A70D07DCF}" type="presOf" srcId="{9828CA3B-8169-4F1A-9FC9-533377BA411F}" destId="{9395D305-4E6B-408F-B287-5E5CFC81A3D8}" srcOrd="0" destOrd="0" presId="urn:microsoft.com/office/officeart/2008/layout/AlternatingHexagons"/>
    <dgm:cxn modelId="{6AA6AE02-EB73-492F-AE72-37FFACE6B687}" type="presParOf" srcId="{D34E5D36-6B6E-4933-A429-424E925F88F0}" destId="{FFC1530D-923A-4CC2-BCDB-C39A78B126B1}" srcOrd="0" destOrd="0" presId="urn:microsoft.com/office/officeart/2008/layout/AlternatingHexagons"/>
    <dgm:cxn modelId="{EC8DB438-9409-4A8D-8CF8-BF91A245D46C}" type="presParOf" srcId="{FFC1530D-923A-4CC2-BCDB-C39A78B126B1}" destId="{3789F7D1-8B65-442C-A8B8-430F7B565272}" srcOrd="0" destOrd="0" presId="urn:microsoft.com/office/officeart/2008/layout/AlternatingHexagons"/>
    <dgm:cxn modelId="{8BCBB37F-1A72-4DCF-A6DA-A1889EE974CD}" type="presParOf" srcId="{FFC1530D-923A-4CC2-BCDB-C39A78B126B1}" destId="{0F9A437E-1BA8-4DE6-BF6F-23E8FB535562}" srcOrd="1" destOrd="0" presId="urn:microsoft.com/office/officeart/2008/layout/AlternatingHexagons"/>
    <dgm:cxn modelId="{E6655DCB-7838-4A2C-B263-8133D8206907}" type="presParOf" srcId="{FFC1530D-923A-4CC2-BCDB-C39A78B126B1}" destId="{5CC6EC72-B63D-4191-9F38-A831E3BF41FD}" srcOrd="2" destOrd="0" presId="urn:microsoft.com/office/officeart/2008/layout/AlternatingHexagons"/>
    <dgm:cxn modelId="{90A25148-6DE0-406A-9890-8C4519130B74}" type="presParOf" srcId="{FFC1530D-923A-4CC2-BCDB-C39A78B126B1}" destId="{0BA30036-5414-48CF-BA01-FEC4883FFFC6}" srcOrd="3" destOrd="0" presId="urn:microsoft.com/office/officeart/2008/layout/AlternatingHexagons"/>
    <dgm:cxn modelId="{8AAAEA7E-AFD5-4BC2-81A0-C9D87849C113}" type="presParOf" srcId="{FFC1530D-923A-4CC2-BCDB-C39A78B126B1}" destId="{9395D305-4E6B-408F-B287-5E5CFC81A3D8}" srcOrd="4" destOrd="0" presId="urn:microsoft.com/office/officeart/2008/layout/AlternatingHexagons"/>
    <dgm:cxn modelId="{48F70921-ED2C-4F32-9A45-7937E488B664}" type="presParOf" srcId="{D34E5D36-6B6E-4933-A429-424E925F88F0}" destId="{D2A00708-0277-4236-AEEE-9FF170A39559}" srcOrd="1" destOrd="0" presId="urn:microsoft.com/office/officeart/2008/layout/AlternatingHexagons"/>
    <dgm:cxn modelId="{229996ED-24E5-4499-8986-656846DF5A6F}" type="presParOf" srcId="{D34E5D36-6B6E-4933-A429-424E925F88F0}" destId="{622465B4-3CCE-4CA1-95B4-D20AFD468CAF}" srcOrd="2" destOrd="0" presId="urn:microsoft.com/office/officeart/2008/layout/AlternatingHexagons"/>
    <dgm:cxn modelId="{B6FACE39-DCE3-4D41-A719-2071B699D0AB}" type="presParOf" srcId="{622465B4-3CCE-4CA1-95B4-D20AFD468CAF}" destId="{8BB075A6-3138-421A-85AC-06CA7A4D5ADF}" srcOrd="0" destOrd="0" presId="urn:microsoft.com/office/officeart/2008/layout/AlternatingHexagons"/>
    <dgm:cxn modelId="{60B94EFE-8703-4992-934E-EF683CFE004F}" type="presParOf" srcId="{622465B4-3CCE-4CA1-95B4-D20AFD468CAF}" destId="{9830BD16-4365-47CE-9D90-4FBB3AD99840}" srcOrd="1" destOrd="0" presId="urn:microsoft.com/office/officeart/2008/layout/AlternatingHexagons"/>
    <dgm:cxn modelId="{AB43B46E-2441-4CEE-9668-37792740A454}" type="presParOf" srcId="{622465B4-3CCE-4CA1-95B4-D20AFD468CAF}" destId="{48C3962E-FBF9-4F14-BD25-C45039A249A7}" srcOrd="2" destOrd="0" presId="urn:microsoft.com/office/officeart/2008/layout/AlternatingHexagons"/>
    <dgm:cxn modelId="{A0F386C3-1493-44A1-AE63-29B3718036D2}" type="presParOf" srcId="{622465B4-3CCE-4CA1-95B4-D20AFD468CAF}" destId="{E637791D-21CF-4187-B001-B175043B09FA}" srcOrd="3" destOrd="0" presId="urn:microsoft.com/office/officeart/2008/layout/AlternatingHexagons"/>
    <dgm:cxn modelId="{281B0D61-8CF7-4373-B3A7-60420E442034}" type="presParOf" srcId="{622465B4-3CCE-4CA1-95B4-D20AFD468CAF}" destId="{72EA06B6-95AF-4B43-A48A-14C3B83B8BFC}" srcOrd="4" destOrd="0" presId="urn:microsoft.com/office/officeart/2008/layout/AlternatingHexagons"/>
    <dgm:cxn modelId="{AC689C0E-5CC3-4267-BEDB-45CD0EB5DC75}" type="presParOf" srcId="{D34E5D36-6B6E-4933-A429-424E925F88F0}" destId="{6FBC7062-8D4C-41B4-9F89-B41E16E63B26}" srcOrd="3" destOrd="0" presId="urn:microsoft.com/office/officeart/2008/layout/AlternatingHexagons"/>
    <dgm:cxn modelId="{0F02EA4C-E023-41CB-B159-C08801038599}" type="presParOf" srcId="{D34E5D36-6B6E-4933-A429-424E925F88F0}" destId="{8FB88189-8E29-4755-87AD-735D7F39A5CC}" srcOrd="4" destOrd="0" presId="urn:microsoft.com/office/officeart/2008/layout/AlternatingHexagons"/>
    <dgm:cxn modelId="{6C05304F-C865-49C6-A33B-540176322097}" type="presParOf" srcId="{8FB88189-8E29-4755-87AD-735D7F39A5CC}" destId="{C091E8EB-55FF-4496-9ACD-1049B74AD9EB}" srcOrd="0" destOrd="0" presId="urn:microsoft.com/office/officeart/2008/layout/AlternatingHexagons"/>
    <dgm:cxn modelId="{7D17FF87-E1FE-49C7-B824-C5EA4F36912B}" type="presParOf" srcId="{8FB88189-8E29-4755-87AD-735D7F39A5CC}" destId="{0FA214BF-BC41-4522-84E0-68CC6D2558FB}" srcOrd="1" destOrd="0" presId="urn:microsoft.com/office/officeart/2008/layout/AlternatingHexagons"/>
    <dgm:cxn modelId="{9E794D9D-4B8A-47EC-8280-32D1B11B7D08}" type="presParOf" srcId="{8FB88189-8E29-4755-87AD-735D7F39A5CC}" destId="{DBAC3B7A-BD80-4D65-B8DF-DC9BD15ED22A}" srcOrd="2" destOrd="0" presId="urn:microsoft.com/office/officeart/2008/layout/AlternatingHexagons"/>
    <dgm:cxn modelId="{F2F8A6DE-56F3-4E0B-B0A7-F39407BB9DC5}" type="presParOf" srcId="{8FB88189-8E29-4755-87AD-735D7F39A5CC}" destId="{BE263B24-D4CF-40B2-8EC4-904D5653197E}" srcOrd="3" destOrd="0" presId="urn:microsoft.com/office/officeart/2008/layout/AlternatingHexagons"/>
    <dgm:cxn modelId="{7ACF13DF-9F66-44E1-B34D-6B64230C6B87}" type="presParOf" srcId="{8FB88189-8E29-4755-87AD-735D7F39A5CC}" destId="{4AF809EF-8311-42E6-94BD-71AD9BED0F55}" srcOrd="4" destOrd="0" presId="urn:microsoft.com/office/officeart/2008/layout/AlternatingHexagons"/>
    <dgm:cxn modelId="{120A9BFD-0052-49B9-BA18-B837D05ADECF}" type="presParOf" srcId="{D34E5D36-6B6E-4933-A429-424E925F88F0}" destId="{6121A00E-94D5-4AC6-88FD-8FFEA41AF3BC}" srcOrd="5" destOrd="0" presId="urn:microsoft.com/office/officeart/2008/layout/AlternatingHexagons"/>
    <dgm:cxn modelId="{D09628F2-F1C4-4530-884E-99E72BA3A71F}" type="presParOf" srcId="{D34E5D36-6B6E-4933-A429-424E925F88F0}" destId="{034F95C0-6416-40AF-8E8B-6156F5BACCE3}" srcOrd="6" destOrd="0" presId="urn:microsoft.com/office/officeart/2008/layout/AlternatingHexagons"/>
    <dgm:cxn modelId="{1BEDEEDD-1781-4A12-A1A5-84C456EB1029}" type="presParOf" srcId="{034F95C0-6416-40AF-8E8B-6156F5BACCE3}" destId="{CECA4CE0-F4DE-40CE-98A4-9A27F0E03F31}" srcOrd="0" destOrd="0" presId="urn:microsoft.com/office/officeart/2008/layout/AlternatingHexagons"/>
    <dgm:cxn modelId="{14D00CF4-99F0-479C-A8D1-C652A6DD7E4D}" type="presParOf" srcId="{034F95C0-6416-40AF-8E8B-6156F5BACCE3}" destId="{D3F57E41-BEFD-41F2-8E12-F3D747634DEC}" srcOrd="1" destOrd="0" presId="urn:microsoft.com/office/officeart/2008/layout/AlternatingHexagons"/>
    <dgm:cxn modelId="{8F288F89-85EA-4E56-988F-C8DBBCCA199F}" type="presParOf" srcId="{034F95C0-6416-40AF-8E8B-6156F5BACCE3}" destId="{10972241-5260-4069-896F-AE046946D0FD}" srcOrd="2" destOrd="0" presId="urn:microsoft.com/office/officeart/2008/layout/AlternatingHexagons"/>
    <dgm:cxn modelId="{C23E6AE4-A67E-4EA4-8C39-A39406B06666}" type="presParOf" srcId="{034F95C0-6416-40AF-8E8B-6156F5BACCE3}" destId="{ED4DE866-1700-4AB9-B707-0FB7064CC158}" srcOrd="3" destOrd="0" presId="urn:microsoft.com/office/officeart/2008/layout/AlternatingHexagons"/>
    <dgm:cxn modelId="{89BDC710-4734-4E2D-A7D6-68293C20C31A}" type="presParOf" srcId="{034F95C0-6416-40AF-8E8B-6156F5BACCE3}" destId="{A24DB7B5-5CF8-4FC4-A525-01B235913E44}" srcOrd="4" destOrd="0" presId="urn:microsoft.com/office/officeart/2008/layout/AlternatingHexagons"/>
    <dgm:cxn modelId="{2F22FFDB-E097-4DBF-80A8-C16E0F77C782}" type="presParOf" srcId="{D34E5D36-6B6E-4933-A429-424E925F88F0}" destId="{F6D0EACA-3314-49E6-A258-02A34C2BC41B}" srcOrd="7" destOrd="0" presId="urn:microsoft.com/office/officeart/2008/layout/AlternatingHexagons"/>
    <dgm:cxn modelId="{16E53A01-7A5A-458C-B700-3F1DF8C86F99}" type="presParOf" srcId="{D34E5D36-6B6E-4933-A429-424E925F88F0}" destId="{F69B3788-8AA4-4250-9C69-E1A61F21CB56}" srcOrd="8" destOrd="0" presId="urn:microsoft.com/office/officeart/2008/layout/AlternatingHexagons"/>
    <dgm:cxn modelId="{DB9AC9D5-9773-4187-9879-1EDF026C5D02}" type="presParOf" srcId="{F69B3788-8AA4-4250-9C69-E1A61F21CB56}" destId="{29AAD7C9-C7A8-449A-BD5B-67D17A137EEE}" srcOrd="0" destOrd="0" presId="urn:microsoft.com/office/officeart/2008/layout/AlternatingHexagons"/>
    <dgm:cxn modelId="{5DCF15BE-01E9-40B0-88FD-F563C5924597}" type="presParOf" srcId="{F69B3788-8AA4-4250-9C69-E1A61F21CB56}" destId="{1D766EF8-8628-48A7-8B86-F431DF580735}" srcOrd="1" destOrd="0" presId="urn:microsoft.com/office/officeart/2008/layout/AlternatingHexagons"/>
    <dgm:cxn modelId="{A66DB3AC-F9C8-4AEB-8F31-490B1E83F031}" type="presParOf" srcId="{F69B3788-8AA4-4250-9C69-E1A61F21CB56}" destId="{672E64EB-FFB3-4F2A-805E-7058B284231D}" srcOrd="2" destOrd="0" presId="urn:microsoft.com/office/officeart/2008/layout/AlternatingHexagons"/>
    <dgm:cxn modelId="{4243B18A-A506-4EAC-A6DA-84CCF43BCFC8}" type="presParOf" srcId="{F69B3788-8AA4-4250-9C69-E1A61F21CB56}" destId="{92AF50D9-F546-4E40-BE0B-44C2DC158ED5}" srcOrd="3" destOrd="0" presId="urn:microsoft.com/office/officeart/2008/layout/AlternatingHexagons"/>
    <dgm:cxn modelId="{AF56945C-2F1A-40C2-91EB-628089751274}" type="presParOf" srcId="{F69B3788-8AA4-4250-9C69-E1A61F21CB56}" destId="{3AB319C6-70A8-4F2F-9901-D68DC0D36B61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89F7D1-8B65-442C-A8B8-430F7B565272}">
      <dsp:nvSpPr>
        <dsp:cNvPr id="0" name=""/>
        <dsp:cNvSpPr/>
      </dsp:nvSpPr>
      <dsp:spPr>
        <a:xfrm rot="5400000">
          <a:off x="8038755" y="4954208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solidFill>
                <a:schemeClr val="bg1"/>
              </a:solidFill>
            </a:rPr>
            <a:t>Teamgeist</a:t>
          </a:r>
        </a:p>
      </dsp:txBody>
      <dsp:txXfrm rot="-5400000">
        <a:off x="8420958" y="5127294"/>
        <a:ext cx="1141129" cy="1311643"/>
      </dsp:txXfrm>
    </dsp:sp>
    <dsp:sp modelId="{0F9A437E-1BA8-4DE6-BF6F-23E8FB535562}">
      <dsp:nvSpPr>
        <dsp:cNvPr id="0" name=""/>
        <dsp:cNvSpPr/>
      </dsp:nvSpPr>
      <dsp:spPr>
        <a:xfrm>
          <a:off x="8405866" y="0"/>
          <a:ext cx="2126577" cy="114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95D305-4E6B-408F-B287-5E5CFC81A3D8}">
      <dsp:nvSpPr>
        <dsp:cNvPr id="0" name=""/>
        <dsp:cNvSpPr/>
      </dsp:nvSpPr>
      <dsp:spPr>
        <a:xfrm rot="5400000">
          <a:off x="7102736" y="6512269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200" b="1" kern="1200" dirty="0">
              <a:solidFill>
                <a:schemeClr val="bg1"/>
              </a:solidFill>
              <a:latin typeface="Panton"/>
              <a:cs typeface="Panton"/>
            </a:rPr>
            <a:t>Neue Technologien</a:t>
          </a:r>
          <a:endParaRPr lang="de-DE" sz="1200" b="1" kern="1200" dirty="0">
            <a:solidFill>
              <a:schemeClr val="bg1"/>
            </a:solidFill>
          </a:endParaRPr>
        </a:p>
      </dsp:txBody>
      <dsp:txXfrm rot="-5400000">
        <a:off x="7484939" y="6685355"/>
        <a:ext cx="1141129" cy="1311643"/>
      </dsp:txXfrm>
    </dsp:sp>
    <dsp:sp modelId="{8BB075A6-3138-421A-85AC-06CA7A4D5ADF}">
      <dsp:nvSpPr>
        <dsp:cNvPr id="0" name=""/>
        <dsp:cNvSpPr/>
      </dsp:nvSpPr>
      <dsp:spPr>
        <a:xfrm rot="5400000">
          <a:off x="2549695" y="4946548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400" b="1" kern="1200" dirty="0">
              <a:solidFill>
                <a:schemeClr val="bg1"/>
              </a:solidFill>
            </a:rPr>
            <a:t>Work-Life-Balance</a:t>
          </a:r>
        </a:p>
      </dsp:txBody>
      <dsp:txXfrm rot="-5400000">
        <a:off x="2931898" y="5119634"/>
        <a:ext cx="1141129" cy="1311643"/>
      </dsp:txXfrm>
    </dsp:sp>
    <dsp:sp modelId="{9830BD16-4365-47CE-9D90-4FBB3AD99840}">
      <dsp:nvSpPr>
        <dsp:cNvPr id="0" name=""/>
        <dsp:cNvSpPr/>
      </dsp:nvSpPr>
      <dsp:spPr>
        <a:xfrm>
          <a:off x="2356334" y="2003925"/>
          <a:ext cx="2057978" cy="114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EA06B6-95AF-4B43-A48A-14C3B83B8BFC}">
      <dsp:nvSpPr>
        <dsp:cNvPr id="0" name=""/>
        <dsp:cNvSpPr/>
      </dsp:nvSpPr>
      <dsp:spPr>
        <a:xfrm rot="5400000">
          <a:off x="7154693" y="3422005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b="1" kern="1200" dirty="0">
              <a:solidFill>
                <a:schemeClr val="bg1"/>
              </a:solidFill>
            </a:rPr>
            <a:t>Transparenz</a:t>
          </a:r>
        </a:p>
      </dsp:txBody>
      <dsp:txXfrm rot="-5400000">
        <a:off x="7536896" y="3595091"/>
        <a:ext cx="1141129" cy="1311643"/>
      </dsp:txXfrm>
    </dsp:sp>
    <dsp:sp modelId="{C091E8EB-55FF-4496-9ACD-1049B74AD9EB}">
      <dsp:nvSpPr>
        <dsp:cNvPr id="0" name=""/>
        <dsp:cNvSpPr/>
      </dsp:nvSpPr>
      <dsp:spPr>
        <a:xfrm rot="5400000">
          <a:off x="5257702" y="3364096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solidFill>
                <a:schemeClr val="bg1"/>
              </a:solidFill>
              <a:latin typeface="Panton"/>
              <a:cs typeface="Panton"/>
            </a:rPr>
            <a:t>Projekt </a:t>
          </a:r>
          <a:r>
            <a:rPr lang="de-DE" sz="1400" b="1" kern="1200" dirty="0" err="1">
              <a:solidFill>
                <a:schemeClr val="bg1"/>
              </a:solidFill>
              <a:latin typeface="Panton"/>
              <a:cs typeface="Panton"/>
            </a:rPr>
            <a:t>vielfalt</a:t>
          </a:r>
          <a:endParaRPr lang="de-DE" sz="1100" b="1" kern="1200" dirty="0">
            <a:solidFill>
              <a:schemeClr val="bg1"/>
            </a:solidFill>
          </a:endParaRPr>
        </a:p>
      </dsp:txBody>
      <dsp:txXfrm rot="-5400000">
        <a:off x="5639905" y="3537182"/>
        <a:ext cx="1141129" cy="1311643"/>
      </dsp:txXfrm>
    </dsp:sp>
    <dsp:sp modelId="{0FA214BF-BC41-4522-84E0-68CC6D2558FB}">
      <dsp:nvSpPr>
        <dsp:cNvPr id="0" name=""/>
        <dsp:cNvSpPr/>
      </dsp:nvSpPr>
      <dsp:spPr>
        <a:xfrm>
          <a:off x="7089684" y="3621343"/>
          <a:ext cx="2126577" cy="114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F809EF-8311-42E6-94BD-71AD9BED0F55}">
      <dsp:nvSpPr>
        <dsp:cNvPr id="0" name=""/>
        <dsp:cNvSpPr/>
      </dsp:nvSpPr>
      <dsp:spPr>
        <a:xfrm rot="5400000">
          <a:off x="3467261" y="3364096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400" b="1" kern="1200" dirty="0">
              <a:solidFill>
                <a:schemeClr val="bg1"/>
              </a:solidFill>
            </a:rPr>
            <a:t>Flache Hierarchien</a:t>
          </a:r>
          <a:endParaRPr lang="de-DE" sz="1500" b="1" kern="1200" dirty="0">
            <a:solidFill>
              <a:schemeClr val="bg1"/>
            </a:solidFill>
          </a:endParaRPr>
        </a:p>
      </dsp:txBody>
      <dsp:txXfrm rot="-5400000">
        <a:off x="3849464" y="3537182"/>
        <a:ext cx="1141129" cy="1311643"/>
      </dsp:txXfrm>
    </dsp:sp>
    <dsp:sp modelId="{CECA4CE0-F4DE-40CE-98A4-9A27F0E03F31}">
      <dsp:nvSpPr>
        <dsp:cNvPr id="0" name=""/>
        <dsp:cNvSpPr/>
      </dsp:nvSpPr>
      <dsp:spPr>
        <a:xfrm rot="5400000">
          <a:off x="4359052" y="4981515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400" b="1" kern="1200" dirty="0">
              <a:solidFill>
                <a:schemeClr val="bg1"/>
              </a:solidFill>
            </a:rPr>
            <a:t>Standort naher</a:t>
          </a:r>
          <a:r>
            <a:rPr lang="de-DE" sz="1000" b="1" kern="1200" dirty="0">
              <a:solidFill>
                <a:schemeClr val="bg1"/>
              </a:solidFill>
            </a:rPr>
            <a:t> </a:t>
          </a:r>
          <a:r>
            <a:rPr lang="de-DE" sz="1400" b="1" kern="1200" dirty="0">
              <a:solidFill>
                <a:schemeClr val="bg1"/>
              </a:solidFill>
            </a:rPr>
            <a:t>Einsatz</a:t>
          </a:r>
          <a:endParaRPr lang="de-DE" sz="1000" b="1" kern="1200" dirty="0">
            <a:solidFill>
              <a:schemeClr val="bg1"/>
            </a:solidFill>
          </a:endParaRPr>
        </a:p>
      </dsp:txBody>
      <dsp:txXfrm rot="-5400000">
        <a:off x="4741255" y="5154601"/>
        <a:ext cx="1141129" cy="1311643"/>
      </dsp:txXfrm>
    </dsp:sp>
    <dsp:sp modelId="{D3F57E41-BEFD-41F2-8E12-F3D747634DEC}">
      <dsp:nvSpPr>
        <dsp:cNvPr id="0" name=""/>
        <dsp:cNvSpPr/>
      </dsp:nvSpPr>
      <dsp:spPr>
        <a:xfrm>
          <a:off x="2356334" y="5238762"/>
          <a:ext cx="2057978" cy="114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4DB7B5-5CF8-4FC4-A525-01B235913E44}">
      <dsp:nvSpPr>
        <dsp:cNvPr id="0" name=""/>
        <dsp:cNvSpPr/>
      </dsp:nvSpPr>
      <dsp:spPr>
        <a:xfrm rot="5400000">
          <a:off x="6149493" y="4860453"/>
          <a:ext cx="1905535" cy="189993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400" b="1" kern="1200" dirty="0">
              <a:solidFill>
                <a:schemeClr val="bg1"/>
              </a:solidFill>
            </a:rPr>
            <a:t>Soziales Engagement</a:t>
          </a:r>
        </a:p>
      </dsp:txBody>
      <dsp:txXfrm rot="-5400000">
        <a:off x="6468483" y="5174778"/>
        <a:ext cx="1267555" cy="1271289"/>
      </dsp:txXfrm>
    </dsp:sp>
    <dsp:sp modelId="{29AAD7C9-C7A8-449A-BD5B-67D17A137EEE}">
      <dsp:nvSpPr>
        <dsp:cNvPr id="0" name=""/>
        <dsp:cNvSpPr/>
      </dsp:nvSpPr>
      <dsp:spPr>
        <a:xfrm rot="5400000">
          <a:off x="5257702" y="6598933"/>
          <a:ext cx="1905535" cy="16578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solidFill>
                <a:schemeClr val="bg1"/>
              </a:solidFill>
            </a:rPr>
            <a:t>4+1 Modell</a:t>
          </a:r>
        </a:p>
      </dsp:txBody>
      <dsp:txXfrm rot="-5400000">
        <a:off x="5639905" y="6772019"/>
        <a:ext cx="1141129" cy="1311643"/>
      </dsp:txXfrm>
    </dsp:sp>
    <dsp:sp modelId="{1D766EF8-8628-48A7-8B86-F431DF580735}">
      <dsp:nvSpPr>
        <dsp:cNvPr id="0" name=""/>
        <dsp:cNvSpPr/>
      </dsp:nvSpPr>
      <dsp:spPr>
        <a:xfrm>
          <a:off x="6453051" y="5264620"/>
          <a:ext cx="2126577" cy="1143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B319C6-70A8-4F2F-9901-D68DC0D36B61}">
      <dsp:nvSpPr>
        <dsp:cNvPr id="0" name=""/>
        <dsp:cNvSpPr/>
      </dsp:nvSpPr>
      <dsp:spPr>
        <a:xfrm rot="5400000">
          <a:off x="3467261" y="6540404"/>
          <a:ext cx="1905535" cy="177487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de-DE" sz="1200" b="1" kern="1200" dirty="0" err="1">
              <a:solidFill>
                <a:schemeClr val="bg1"/>
              </a:solidFill>
            </a:rPr>
            <a:t>Feelgood</a:t>
          </a:r>
          <a:r>
            <a:rPr lang="de-DE" sz="1200" kern="1200" dirty="0">
              <a:solidFill>
                <a:schemeClr val="accent4">
                  <a:lumMod val="50000"/>
                </a:schemeClr>
              </a:solidFill>
            </a:rPr>
            <a:t> </a:t>
          </a:r>
          <a:r>
            <a:rPr lang="de-DE" sz="1200" b="1" kern="1200" dirty="0">
              <a:solidFill>
                <a:schemeClr val="bg1"/>
              </a:solidFill>
            </a:rPr>
            <a:t>Management</a:t>
          </a:r>
        </a:p>
      </dsp:txBody>
      <dsp:txXfrm rot="-5400000">
        <a:off x="3818262" y="6781775"/>
        <a:ext cx="1203532" cy="1292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93589413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19" name="CC_RGB_onBlack.ai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</p:spTree>
  </p:cSld>
  <p:clrMapOvr>
    <a:masterClrMapping/>
  </p:clrMapOvr>
  <p:transition spd="med" advTm="10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Title &amp; Cop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19" name="CC_RGB_onBlack.ai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4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 advTm="1000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570077" y="3677920"/>
            <a:ext cx="3756845" cy="3756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4662077" y="3677920"/>
            <a:ext cx="3756846" cy="3756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8754078" y="3677920"/>
            <a:ext cx="3756845" cy="375684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6" name="CC_RGB_onBlack.pdf"/>
          <p:cNvPicPr/>
          <p:nvPr/>
        </p:nvPicPr>
        <p:blipFill>
          <a:blip r:embed="rId5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7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11233" y="8483600"/>
            <a:ext cx="12982333" cy="0"/>
          </a:xfrm>
          <a:prstGeom prst="line">
            <a:avLst/>
          </a:prstGeom>
          <a:ln w="12700">
            <a:solidFill>
              <a:srgbClr val="47D9CB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xfrm>
            <a:off x="12171184" y="8978561"/>
            <a:ext cx="359132" cy="381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 b="0">
                <a:latin typeface="+mj-lt"/>
                <a:ea typeface="+mj-ea"/>
                <a:cs typeface="+mj-cs"/>
                <a:sym typeface="Panton SemiBold"/>
              </a:defRPr>
            </a:lvl1pPr>
          </a:lstStyle>
          <a:p>
            <a:pPr lvl="0"/>
            <a:fld id="{86CB4B4D-7CA3-9044-876B-883B54F8677D}" type="slidenum">
              <a:rPr/>
              <a:pPr lvl="0"/>
              <a:t>‹Nr.›</a:t>
            </a:fld>
            <a:endParaRPr dirty="0"/>
          </a:p>
        </p:txBody>
      </p:sp>
      <p:sp>
        <p:nvSpPr>
          <p:cNvPr id="10" name="Shape 10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27456" y="368300"/>
            <a:ext cx="4014225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53585F"/>
                </a:solidFill>
              </a:rPr>
              <a:t>Main Title of the Sli</a:t>
            </a:r>
            <a:r>
              <a:rPr lang="en-US" sz="3200" dirty="0">
                <a:solidFill>
                  <a:srgbClr val="53585F"/>
                </a:solidFill>
              </a:rPr>
              <a:t>d</a:t>
            </a:r>
            <a:r>
              <a:rPr sz="3200" dirty="0">
                <a:solidFill>
                  <a:srgbClr val="53585F"/>
                </a:solidFill>
              </a:rPr>
              <a:t>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12" name="Shape 12"/>
          <p:cNvSpPr/>
          <p:nvPr/>
        </p:nvSpPr>
        <p:spPr>
          <a:xfrm>
            <a:off x="527456" y="1803400"/>
            <a:ext cx="11949889" cy="1023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sz="2800">
                <a:solidFill>
                  <a:srgbClr val="53585F"/>
                </a:solidFill>
              </a:rPr>
              <a:t>And some mind breaking lines here you want to share with the audience. </a:t>
            </a:r>
            <a:br>
              <a:rPr sz="2800">
                <a:solidFill>
                  <a:srgbClr val="53585F"/>
                </a:solidFill>
              </a:rPr>
            </a:br>
            <a:r>
              <a:rPr sz="2800">
                <a:solidFill>
                  <a:srgbClr val="53585F"/>
                </a:solidFill>
              </a:rPr>
              <a:t>But not to much! Lorem ipsum dolor sit amet, consectetuer adipiscing elit.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ransition spd="med" advTm="10000"/>
  <p:txStyles>
    <p:titleStyle>
      <a:lvl1pPr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1pPr>
      <a:lvl2pPr indent="2286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2pPr>
      <a:lvl3pPr indent="4572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3pPr>
      <a:lvl4pPr indent="6858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4pPr>
      <a:lvl5pPr indent="9144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5pPr>
      <a:lvl6pPr indent="11430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6pPr>
      <a:lvl7pPr indent="13716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7pPr>
      <a:lvl8pPr indent="16002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8pPr>
      <a:lvl9pPr indent="18288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9pPr>
    </p:titleStyle>
    <p:bodyStyle>
      <a:lvl1pPr marL="374315" indent="-374315" defTabSz="584200">
        <a:buSzPct val="200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1pPr>
      <a:lvl2pPr marL="818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2pPr>
      <a:lvl3pPr marL="1263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3pPr>
      <a:lvl4pPr marL="1707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4pPr>
      <a:lvl5pPr marL="2152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5pPr>
      <a:lvl6pPr marL="2596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6pPr>
      <a:lvl7pPr marL="3041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7pPr>
      <a:lvl8pPr marL="3485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8pPr>
      <a:lvl9pPr marL="3930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www.codecentric.de/karriere/standorte/solingen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" t="10865" r="-698" b="12381"/>
          <a:stretch/>
        </p:blipFill>
        <p:spPr bwMode="auto">
          <a:xfrm>
            <a:off x="45607" y="1243584"/>
            <a:ext cx="13094208" cy="7214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6395156" y="1961569"/>
            <a:ext cx="1176303" cy="360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 dirty="0">
                <a:solidFill>
                  <a:srgbClr val="104E5B"/>
                </a:solidFill>
                <a:latin typeface="Panton"/>
                <a:cs typeface="Panton"/>
              </a:rPr>
              <a:t>Hamburg</a:t>
            </a:r>
          </a:p>
        </p:txBody>
      </p: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7314791" y="2767483"/>
            <a:ext cx="809795" cy="3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 dirty="0">
                <a:solidFill>
                  <a:srgbClr val="104E5B"/>
                </a:solidFill>
                <a:latin typeface="Panton"/>
                <a:cs typeface="Panton"/>
              </a:rPr>
              <a:t>Berlin</a:t>
            </a:r>
          </a:p>
        </p:txBody>
      </p:sp>
      <p:sp>
        <p:nvSpPr>
          <p:cNvPr id="9" name="TextBox 9"/>
          <p:cNvSpPr txBox="1">
            <a:spLocks noChangeArrowheads="1"/>
          </p:cNvSpPr>
          <p:nvPr/>
        </p:nvSpPr>
        <p:spPr bwMode="auto">
          <a:xfrm>
            <a:off x="5104042" y="2880969"/>
            <a:ext cx="851182" cy="360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Panton"/>
                <a:cs typeface="Panton"/>
              </a:rPr>
              <a:t>Breda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7044796" y="4353754"/>
            <a:ext cx="84189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Nürnberg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5541110" y="3097789"/>
            <a:ext cx="1108568" cy="362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Solingen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2" name="TextBox 12"/>
          <p:cNvSpPr txBox="1">
            <a:spLocks noChangeArrowheads="1"/>
          </p:cNvSpPr>
          <p:nvPr/>
        </p:nvSpPr>
        <p:spPr bwMode="auto">
          <a:xfrm>
            <a:off x="5870049" y="3607346"/>
            <a:ext cx="1156328" cy="514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Frankfurt </a:t>
            </a:r>
          </a:p>
          <a:p>
            <a:pPr eaLnBrk="1" hangingPunct="1">
              <a:lnSpc>
                <a:spcPct val="80000"/>
              </a:lnSpc>
            </a:pPr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am Main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5462232" y="4173570"/>
            <a:ext cx="1174566" cy="3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Karlsruhe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4" name="TextBox 14"/>
          <p:cNvSpPr txBox="1">
            <a:spLocks noChangeArrowheads="1"/>
          </p:cNvSpPr>
          <p:nvPr/>
        </p:nvSpPr>
        <p:spPr bwMode="auto">
          <a:xfrm>
            <a:off x="6563707" y="4924435"/>
            <a:ext cx="1155982" cy="36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München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5" name="TextBox 15"/>
          <p:cNvSpPr txBox="1">
            <a:spLocks noChangeArrowheads="1"/>
          </p:cNvSpPr>
          <p:nvPr/>
        </p:nvSpPr>
        <p:spPr bwMode="auto">
          <a:xfrm>
            <a:off x="9241202" y="6579871"/>
            <a:ext cx="834480" cy="3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 err="1">
                <a:solidFill>
                  <a:srgbClr val="104E5B"/>
                </a:solidFill>
                <a:latin typeface="Panton"/>
                <a:cs typeface="Panton"/>
              </a:rPr>
              <a:t>Doboj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6" name="TextBox 16"/>
          <p:cNvSpPr txBox="1">
            <a:spLocks noChangeArrowheads="1"/>
          </p:cNvSpPr>
          <p:nvPr/>
        </p:nvSpPr>
        <p:spPr bwMode="auto">
          <a:xfrm>
            <a:off x="10259714" y="6503353"/>
            <a:ext cx="1108570" cy="36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Novi </a:t>
            </a:r>
            <a:r>
              <a:rPr lang="de-DE" sz="1200" dirty="0" err="1">
                <a:solidFill>
                  <a:srgbClr val="104E5B"/>
                </a:solidFill>
                <a:latin typeface="Panton"/>
                <a:cs typeface="Panton"/>
              </a:rPr>
              <a:t>Sad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146951" y="4930022"/>
            <a:ext cx="2799644" cy="1737089"/>
          </a:xfrm>
          <a:prstGeom prst="rect">
            <a:avLst/>
          </a:prstGeom>
          <a:solidFill>
            <a:srgbClr val="4EB1A2">
              <a:alpha val="27000"/>
            </a:srgbClr>
          </a:solidFill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8" name="TextBox 18"/>
          <p:cNvSpPr txBox="1">
            <a:spLocks noChangeArrowheads="1"/>
          </p:cNvSpPr>
          <p:nvPr/>
        </p:nvSpPr>
        <p:spPr bwMode="auto">
          <a:xfrm>
            <a:off x="1177651" y="5002574"/>
            <a:ext cx="2738249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2000" b="0" dirty="0">
                <a:solidFill>
                  <a:srgbClr val="FFFFFF"/>
                </a:solidFill>
                <a:latin typeface="+mn-lt"/>
                <a:cs typeface="Panton"/>
              </a:rPr>
              <a:t>Rund 380 Mitarbeiter</a:t>
            </a:r>
          </a:p>
          <a:p>
            <a:pPr eaLnBrk="1" hangingPunct="1"/>
            <a:r>
              <a:rPr lang="de-DE" sz="2000" b="0" dirty="0">
                <a:solidFill>
                  <a:srgbClr val="FFFFFF"/>
                </a:solidFill>
                <a:latin typeface="+mn-lt"/>
                <a:cs typeface="Panton"/>
              </a:rPr>
              <a:t>arbeiten an</a:t>
            </a:r>
          </a:p>
          <a:p>
            <a:pPr eaLnBrk="1" hangingPunct="1"/>
            <a:r>
              <a:rPr lang="de-DE" sz="2000" b="0" dirty="0">
                <a:solidFill>
                  <a:srgbClr val="FFFFFF"/>
                </a:solidFill>
                <a:latin typeface="+mn-lt"/>
                <a:cs typeface="Panton"/>
              </a:rPr>
              <a:t>unseren 15 Standorten</a:t>
            </a:r>
          </a:p>
          <a:p>
            <a:pPr eaLnBrk="1" hangingPunct="1"/>
            <a:r>
              <a:rPr lang="de-DE" sz="2000" b="0" dirty="0">
                <a:solidFill>
                  <a:srgbClr val="FFFFFF"/>
                </a:solidFill>
                <a:latin typeface="+mn-lt"/>
                <a:cs typeface="Panton"/>
              </a:rPr>
              <a:t>in Deutschland und im </a:t>
            </a:r>
          </a:p>
          <a:p>
            <a:pPr eaLnBrk="1" hangingPunct="1"/>
            <a:r>
              <a:rPr lang="de-DE" sz="2000" b="0" dirty="0">
                <a:solidFill>
                  <a:srgbClr val="FFFFFF"/>
                </a:solidFill>
                <a:latin typeface="+mn-lt"/>
                <a:cs typeface="Panton"/>
              </a:rPr>
              <a:t>europäischen Ausland</a:t>
            </a:r>
          </a:p>
          <a:p>
            <a:pPr eaLnBrk="1" hangingPunct="1"/>
            <a:endParaRPr lang="en-US" sz="2000" b="0" dirty="0">
              <a:solidFill>
                <a:srgbClr val="FFFFFF"/>
              </a:solidFill>
              <a:latin typeface="+mn-lt"/>
              <a:cs typeface="Panton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448213" y="2056985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689786" y="2651907"/>
            <a:ext cx="131362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161671" y="4836743"/>
            <a:ext cx="142241" cy="130592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951502" y="4428381"/>
            <a:ext cx="142241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072309" y="2948331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961113" y="4354813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594773" y="3172204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913121" y="3733960"/>
            <a:ext cx="144498" cy="130592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884551" y="6733444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0586721" y="6428729"/>
            <a:ext cx="142239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13"/>
          <p:cNvSpPr txBox="1">
            <a:spLocks noChangeArrowheads="1"/>
          </p:cNvSpPr>
          <p:nvPr/>
        </p:nvSpPr>
        <p:spPr bwMode="auto">
          <a:xfrm>
            <a:off x="6259386" y="4465500"/>
            <a:ext cx="1156328" cy="3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it-IT" sz="1200" dirty="0">
                <a:solidFill>
                  <a:srgbClr val="104E5B"/>
                </a:solidFill>
                <a:latin typeface="Panton"/>
                <a:cs typeface="Panton"/>
              </a:rPr>
              <a:t>Stuttgart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5817985" y="2521314"/>
            <a:ext cx="129310" cy="130593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TextBox 37"/>
          <p:cNvSpPr txBox="1">
            <a:spLocks noChangeArrowheads="1"/>
          </p:cNvSpPr>
          <p:nvPr/>
        </p:nvSpPr>
        <p:spPr bwMode="auto">
          <a:xfrm>
            <a:off x="5870049" y="2418036"/>
            <a:ext cx="88956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Münster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32" name="TextBox 15"/>
          <p:cNvSpPr txBox="1">
            <a:spLocks noChangeArrowheads="1"/>
          </p:cNvSpPr>
          <p:nvPr/>
        </p:nvSpPr>
        <p:spPr bwMode="auto">
          <a:xfrm>
            <a:off x="9344044" y="7037635"/>
            <a:ext cx="1354667" cy="36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1200" dirty="0">
                <a:solidFill>
                  <a:srgbClr val="104E5B"/>
                </a:solidFill>
                <a:latin typeface="Panton"/>
                <a:cs typeface="Panton"/>
              </a:rPr>
              <a:t>Banja Luka</a:t>
            </a:r>
            <a:endParaRPr lang="en-US" sz="1200" dirty="0">
              <a:solidFill>
                <a:srgbClr val="104E5B"/>
              </a:solidFill>
              <a:latin typeface="Panton"/>
              <a:cs typeface="Panton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9706187" y="6913787"/>
            <a:ext cx="142239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328552" y="4525808"/>
            <a:ext cx="142239" cy="130592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5" name="Shape 85"/>
          <p:cNvSpPr/>
          <p:nvPr/>
        </p:nvSpPr>
        <p:spPr>
          <a:xfrm>
            <a:off x="527456" y="368300"/>
            <a:ext cx="3559596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</a:rPr>
              <a:t>Unsere</a:t>
            </a:r>
            <a:r>
              <a:rPr lang="de-DE" sz="3200" dirty="0">
                <a:solidFill>
                  <a:srgbClr val="84C394"/>
                </a:solidFill>
              </a:rPr>
              <a:t> </a:t>
            </a:r>
            <a:r>
              <a:rPr lang="de-DE" sz="3200" dirty="0">
                <a:solidFill>
                  <a:srgbClr val="595959"/>
                </a:solidFill>
              </a:rPr>
              <a:t>Standorte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1</a:t>
            </a:fld>
            <a:endParaRPr dirty="0">
              <a:solidFill>
                <a:srgbClr val="FFFFFF"/>
              </a:solidFill>
            </a:endParaRPr>
          </a:p>
        </p:txBody>
      </p:sp>
      <p:sp>
        <p:nvSpPr>
          <p:cNvPr id="35" name="Oval 19"/>
          <p:cNvSpPr/>
          <p:nvPr/>
        </p:nvSpPr>
        <p:spPr>
          <a:xfrm>
            <a:off x="6274643" y="2673677"/>
            <a:ext cx="131362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TextBox 8"/>
          <p:cNvSpPr txBox="1">
            <a:spLocks noChangeArrowheads="1"/>
          </p:cNvSpPr>
          <p:nvPr/>
        </p:nvSpPr>
        <p:spPr bwMode="auto">
          <a:xfrm>
            <a:off x="6395156" y="2641761"/>
            <a:ext cx="88357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 dirty="0">
                <a:solidFill>
                  <a:srgbClr val="104E5B"/>
                </a:solidFill>
                <a:latin typeface="Panton"/>
                <a:cs typeface="Panton"/>
              </a:rPr>
              <a:t>Dortmund</a:t>
            </a:r>
          </a:p>
        </p:txBody>
      </p:sp>
      <p:sp>
        <p:nvSpPr>
          <p:cNvPr id="37" name="Oval 22"/>
          <p:cNvSpPr/>
          <p:nvPr/>
        </p:nvSpPr>
        <p:spPr>
          <a:xfrm>
            <a:off x="5020169" y="2703686"/>
            <a:ext cx="144498" cy="132666"/>
          </a:xfrm>
          <a:prstGeom prst="ellipse">
            <a:avLst/>
          </a:prstGeom>
          <a:solidFill>
            <a:srgbClr val="4EB1A2"/>
          </a:solidFill>
          <a:ln w="3175" cmpd="sng"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TextBox 9"/>
          <p:cNvSpPr txBox="1">
            <a:spLocks noChangeArrowheads="1"/>
          </p:cNvSpPr>
          <p:nvPr/>
        </p:nvSpPr>
        <p:spPr bwMode="auto">
          <a:xfrm>
            <a:off x="5099109" y="2648359"/>
            <a:ext cx="99738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Panton"/>
                <a:cs typeface="Panton"/>
              </a:rPr>
              <a:t>Amsterdam</a:t>
            </a:r>
          </a:p>
        </p:txBody>
      </p:sp>
    </p:spTree>
    <p:extLst>
      <p:ext uri="{BB962C8B-B14F-4D97-AF65-F5344CB8AC3E}">
        <p14:creationId xmlns:p14="http://schemas.microsoft.com/office/powerpoint/2010/main" val="275876742"/>
      </p:ext>
    </p:extLst>
  </p:cSld>
  <p:clrMapOvr>
    <a:masterClrMapping/>
  </p:clrMapOvr>
  <p:transition spd="med" advTm="10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27456" y="368300"/>
            <a:ext cx="2889405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 Portfolio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2</a:t>
            </a:fld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16861" y="2605898"/>
            <a:ext cx="79074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 cap="all" dirty="0">
                <a:solidFill>
                  <a:schemeClr val="accent2"/>
                </a:solidFill>
                <a:latin typeface="Panton"/>
                <a:cs typeface="Panton"/>
              </a:rPr>
              <a:t>Strategische </a:t>
            </a:r>
            <a:r>
              <a:rPr lang="de-DE" sz="2800" b="1" cap="all" dirty="0" err="1">
                <a:solidFill>
                  <a:schemeClr val="accent2"/>
                </a:solidFill>
                <a:latin typeface="Panton"/>
                <a:cs typeface="Panton"/>
              </a:rPr>
              <a:t>it</a:t>
            </a:r>
            <a:r>
              <a:rPr lang="de-DE" sz="2800" b="1" cap="all" dirty="0">
                <a:solidFill>
                  <a:schemeClr val="accent2"/>
                </a:solidFill>
                <a:latin typeface="Panton"/>
                <a:cs typeface="Panton"/>
              </a:rPr>
              <a:t>-beratung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81733" y="5251291"/>
            <a:ext cx="7230857" cy="2513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de-DE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	</a:t>
            </a:r>
            <a:r>
              <a:rPr lang="de-DE" sz="4800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Technology</a:t>
            </a:r>
            <a:r>
              <a:rPr lang="de-DE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 </a:t>
            </a:r>
            <a:r>
              <a:rPr lang="de-DE" sz="6600" cap="all" dirty="0" err="1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consulting</a:t>
            </a:r>
            <a:endParaRPr lang="de-DE" sz="6600" cap="all" dirty="0">
              <a:solidFill>
                <a:schemeClr val="accent3">
                  <a:lumMod val="50000"/>
                </a:schemeClr>
              </a:solidFill>
              <a:latin typeface="Panton Thin"/>
              <a:cs typeface="Panton Thin"/>
            </a:endParaRPr>
          </a:p>
          <a:p>
            <a:pPr>
              <a:lnSpc>
                <a:spcPct val="80000"/>
              </a:lnSpc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95389" y="4603221"/>
            <a:ext cx="75841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cap="all" dirty="0">
                <a:solidFill>
                  <a:schemeClr val="accent2">
                    <a:lumMod val="60000"/>
                    <a:lumOff val="40000"/>
                  </a:schemeClr>
                </a:solidFill>
                <a:latin typeface="Panton Black"/>
                <a:cs typeface="Panton Black"/>
              </a:rPr>
              <a:t>Agile Software Factory</a:t>
            </a:r>
            <a:endParaRPr lang="en-US" sz="4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4529" y="3571829"/>
            <a:ext cx="54332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cap="all" dirty="0">
                <a:solidFill>
                  <a:schemeClr val="accent3"/>
                </a:solidFill>
                <a:latin typeface="Panton ExtraLight"/>
                <a:cs typeface="Panton ExtraLight"/>
              </a:rPr>
              <a:t>Schulung</a:t>
            </a:r>
            <a:endParaRPr lang="de-DE" sz="8000" b="1" cap="all" dirty="0">
              <a:solidFill>
                <a:schemeClr val="accent3"/>
              </a:solidFill>
              <a:latin typeface="Panton"/>
              <a:cs typeface="Panto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79624" y="2853793"/>
            <a:ext cx="57377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cap="all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Panton"/>
                <a:cs typeface="Panton"/>
              </a:rPr>
              <a:t>Cloudcentric</a:t>
            </a:r>
            <a:endParaRPr lang="en-US" sz="60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Bild 8"/>
          <p:cNvPicPr>
            <a:picLocks noChangeAspect="1"/>
          </p:cNvPicPr>
          <p:nvPr/>
        </p:nvPicPr>
        <p:blipFill rotWithShape="1">
          <a:blip r:embed="rId2" cstate="print"/>
          <a:srcRect l="19646" t="34372" r="19057" b="33649"/>
          <a:stretch/>
        </p:blipFill>
        <p:spPr>
          <a:xfrm>
            <a:off x="229884" y="7465158"/>
            <a:ext cx="2265505" cy="65351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491" y="7294359"/>
            <a:ext cx="647375" cy="647375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136" y="7494835"/>
            <a:ext cx="3545518" cy="62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84283"/>
      </p:ext>
    </p:extLst>
  </p:cSld>
  <p:clrMapOvr>
    <a:masterClrMapping/>
  </p:clrMapOvr>
  <p:transition spd="med" advTm="10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5377060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Unsere NEUE Firmenzentrale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3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3" name="Inhaltsplatzhalter 5" descr="141029_rotterdam cedkam6.jp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27422" y="2491307"/>
            <a:ext cx="6446657" cy="455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523852"/>
      </p:ext>
    </p:extLst>
  </p:cSld>
  <p:clrMapOvr>
    <a:masterClrMapping/>
  </p:clrMapOvr>
  <p:transition spd="med" advTm="10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4212844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Knowledge</a:t>
            </a: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 </a:t>
            </a: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Leadership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4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" y="1287379"/>
            <a:ext cx="12965793" cy="719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14759"/>
      </p:ext>
    </p:extLst>
  </p:cSld>
  <p:clrMapOvr>
    <a:masterClrMapping/>
  </p:clrMapOvr>
  <p:transition spd="med" advTm="10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4212844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Knowledge</a:t>
            </a: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 </a:t>
            </a: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Leadership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5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2" y="1263315"/>
            <a:ext cx="12966698" cy="795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17491"/>
      </p:ext>
    </p:extLst>
  </p:cSld>
  <p:clrMapOvr>
    <a:masterClrMapping/>
  </p:clrMapOvr>
  <p:transition spd="med" advTm="10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4212844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Knowledge</a:t>
            </a: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 </a:t>
            </a: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Leadership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6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516" y="1540042"/>
            <a:ext cx="13191756" cy="68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30085"/>
      </p:ext>
    </p:extLst>
  </p:cSld>
  <p:clrMapOvr>
    <a:masterClrMapping/>
  </p:clrMapOvr>
  <p:transition spd="med" advTm="10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225702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Gute Gründe</a:t>
            </a:r>
            <a:endParaRPr sz="3200" dirty="0">
              <a:solidFill>
                <a:srgbClr val="47D9CB"/>
              </a:solidFill>
              <a:latin typeface="Panton"/>
              <a:cs typeface="Panton"/>
            </a:endParaRP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7</a:t>
            </a:fld>
            <a:endParaRPr dirty="0">
              <a:solidFill>
                <a:srgbClr val="FFFFFF"/>
              </a:solidFill>
            </a:endParaRP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374934748"/>
              </p:ext>
            </p:extLst>
          </p:nvPr>
        </p:nvGraphicFramePr>
        <p:xfrm>
          <a:off x="-118534" y="-1191127"/>
          <a:ext cx="11572597" cy="8386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5184786"/>
      </p:ext>
    </p:extLst>
  </p:cSld>
  <p:clrMapOvr>
    <a:masterClrMapping/>
  </p:clrMapOvr>
  <p:transition spd="med" advTm="10000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codecentric">
      <a:dk1>
        <a:sysClr val="windowText" lastClr="000000"/>
      </a:dk1>
      <a:lt1>
        <a:sysClr val="window" lastClr="FFFFFF"/>
      </a:lt1>
      <a:dk2>
        <a:srgbClr val="1F9CB5"/>
      </a:dk2>
      <a:lt2>
        <a:srgbClr val="EEECE1"/>
      </a:lt2>
      <a:accent1>
        <a:srgbClr val="84C394"/>
      </a:accent1>
      <a:accent2>
        <a:srgbClr val="4EB1A3"/>
      </a:accent2>
      <a:accent3>
        <a:srgbClr val="1F9CB5"/>
      </a:accent3>
      <a:accent4>
        <a:srgbClr val="F0E93A"/>
      </a:accent4>
      <a:accent5>
        <a:srgbClr val="9BC530"/>
      </a:accent5>
      <a:accent6>
        <a:srgbClr val="3B2D67"/>
      </a:accent6>
      <a:hlink>
        <a:srgbClr val="9BC530"/>
      </a:hlink>
      <a:folHlink>
        <a:srgbClr val="800080"/>
      </a:folHlink>
    </a:clrScheme>
    <a:fontScheme name="Black">
      <a:majorFont>
        <a:latin typeface="Panton SemiBold"/>
        <a:ea typeface="Panton SemiBold"/>
        <a:cs typeface="Panton SemiBold"/>
      </a:majorFont>
      <a:minorFont>
        <a:latin typeface="Panton"/>
        <a:ea typeface="Panton"/>
        <a:cs typeface="Panton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Panton SemiBold"/>
        <a:ea typeface="Panton SemiBold"/>
        <a:cs typeface="Panton SemiBold"/>
      </a:majorFont>
      <a:minorFont>
        <a:latin typeface="Panton"/>
        <a:ea typeface="Panton"/>
        <a:cs typeface="Panton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86</Words>
  <Application>Microsoft Office PowerPoint</Application>
  <PresentationFormat>Benutzerdefiniert</PresentationFormat>
  <Paragraphs>50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6" baseType="lpstr">
      <vt:lpstr>ＭＳ Ｐゴシック</vt:lpstr>
      <vt:lpstr>Courier New</vt:lpstr>
      <vt:lpstr>Helvetica Neue</vt:lpstr>
      <vt:lpstr>Panton</vt:lpstr>
      <vt:lpstr>Panton Black</vt:lpstr>
      <vt:lpstr>Panton ExtraLight</vt:lpstr>
      <vt:lpstr>Panton SemiBold</vt:lpstr>
      <vt:lpstr>Panton Thin</vt:lpstr>
      <vt:lpstr>Black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Romina Wallner</dc:creator>
  <cp:lastModifiedBy>Michael Treiling</cp:lastModifiedBy>
  <cp:revision>28</cp:revision>
  <dcterms:modified xsi:type="dcterms:W3CDTF">2017-03-03T18:39:22Z</dcterms:modified>
</cp:coreProperties>
</file>